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D9F67-5AE4-425D-AF35-9FBE9CDB1CCC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77BAE-6289-4802-9756-84D9DC1E66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81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767B71B-9843-43AD-88C1-0BEE02FC8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F3E9311D-8CEE-46F9-91C2-3DA7F4917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56BA576-8970-4981-8DA1-DBDA087A8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01D5BD6-7498-4316-B8E1-DA88697D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E1BAF74-914C-4780-8B7F-3DF04CB80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80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01AF880-C716-4CC3-B32E-974882B8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220870-91C7-4AE7-9250-B76974708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CC87F18-3A0D-4ABF-A06D-5B775925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7E92070-8C95-4B57-A896-39ABE9966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298CC1A-23B7-4343-BA7B-C7ED9D59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88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F0AE3C5-4C5F-4FD3-A36C-FFBAE3FB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7C27E1B-F4D8-4B2D-90FF-5AE8106EA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D87777B-0462-469E-B05B-A87A3DB1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77EE14C-56AD-4FDF-BC64-82E765D02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51964AD-2419-48CB-BAC2-969898B5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161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5B7901-EE43-4736-8750-13612A0E3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E0526FF-5DED-4532-A81B-F41815540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FB627C8F-12D5-49AA-A1A2-37D92AC60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1011314-6889-46C0-8A7E-F48CD5933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ADD88C7-9437-4C46-9992-817A1020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4FE29B4-F053-4091-A05E-FEDB3A7D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00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D2271AB-3225-447E-AB6F-3F4B9CA5F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C70C268-3965-45D7-9E9A-622979FD9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B60CBB5-97C3-451C-BF55-9886F76EC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EFF5418B-D94A-4380-916B-9C3E5A2B3F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E6DFB283-EEB1-4116-A48B-0BDDBF924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4E13353D-329B-48B4-A800-B80472F3C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97068164-9041-417E-AFFD-051217C2A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484AD1D6-8F11-4A71-BDE8-6F784D8E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77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3BE83AD-BA3A-426A-9E91-E23B09BB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217067B4-1AE1-4FF4-BE77-7ED307C3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66BDA073-274E-4C8E-9E21-29E9FFC9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3C687B5-D0A0-4976-B716-A5470DB4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53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405D63A6-28D1-476C-89F4-A6B5D500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3E022C53-2EAE-4A4B-BD2A-EEBCF169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11CDC683-6C0D-4A22-A214-8AECDD6E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68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0DC17D-F541-4D99-876F-0DBC6BE2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AF58600-AD9C-4D28-850C-5AC952CB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262093F-C2D8-4A4E-903B-9DF9795D1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29F0E03-A5AF-483C-BF66-98F4912D4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7E4CF74-6988-4DE5-846D-40024CFF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72F240E-7AC9-4E8F-BA34-63E6C1392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785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205F980-4EC5-48A9-B2E4-880CF9ED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914E5400-B182-41B6-B1D1-E72BD3D7AA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563C0BE1-F10A-4C98-94E5-8AD9A94BB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4F5E94F-911F-418E-BBB7-9180A4A8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69A21CE-702E-4F2F-A606-54CEDB53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BF7E7C0D-E8FF-402A-8906-138E9EBE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37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358BD20-7C93-45B4-93D5-DDDAC176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5EA45C24-B601-4486-81CE-4A75AEB11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A4B666C-D759-4BA0-9FE7-B36AAFC8B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7D3D73C-68B5-4D76-B5AE-DBBB19FB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B94ADD8-DEA1-4738-976B-F66A1A678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485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6988ACEE-BECE-49ED-A00A-3C8F6C95C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65A8A87-08F8-4FBF-8AFE-C2DF45043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8CFC34C-2716-49CF-9483-127935A0C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C0D2063-8DE4-43AF-A2D0-7101BC79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C5D0253-BA19-4029-827D-B4C5DE2E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74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3B32F9C4-0C2A-42B7-B0E0-8816AB259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GB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604D221-60DD-4ADB-A76E-77ACF461D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A4E4AEF-0D28-4C69-8655-AAEC4FF08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7E0ED-501F-4490-9554-6E0136B52760}" type="datetimeFigureOut">
              <a:rPr lang="en-GB" smtClean="0"/>
              <a:t>13/02/2026</a:t>
            </a:fld>
            <a:endParaRPr lang="en-GB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8733FC9-E647-4C8B-B4F6-F91EA764CC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ED842ED-2DC0-4E63-A363-2E18F83B4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4E09E-25A4-4EFA-A5D7-0D905B79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00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g"/><Relationship Id="rId12" Type="http://schemas.openxmlformats.org/officeDocument/2006/relationships/image" Target="../media/image9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g"/><Relationship Id="rId11" Type="http://schemas.openxmlformats.org/officeDocument/2006/relationships/image" Target="../media/image8.jpg"/><Relationship Id="rId5" Type="http://schemas.openxmlformats.org/officeDocument/2006/relationships/image" Target="../media/image2.jpg"/><Relationship Id="rId10" Type="http://schemas.openxmlformats.org/officeDocument/2006/relationships/image" Target="../media/image7.jpg"/><Relationship Id="rId4" Type="http://schemas.openxmlformats.org/officeDocument/2006/relationships/image" Target="../media/image1.jpg"/><Relationship Id="rId9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8034C079-6154-4897-938F-BDDCD6AB65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26310" cy="2968413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5F33FD9A-1F87-4242-B777-AF46BC1E82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9" t="5333" r="11679" b="5481"/>
          <a:stretch/>
        </p:blipFill>
        <p:spPr>
          <a:xfrm>
            <a:off x="10180320" y="0"/>
            <a:ext cx="2011680" cy="296841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C041EC8C-90E1-47F7-8A28-3055CCEDB5F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0" t="11080" r="17541" b="9739"/>
          <a:stretch/>
        </p:blipFill>
        <p:spPr>
          <a:xfrm>
            <a:off x="4237990" y="0"/>
            <a:ext cx="2011680" cy="2968413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BFB4410A-1084-4B7C-B9BD-C2C8BD0FE1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5669" r="14993" b="3999"/>
          <a:stretch/>
        </p:blipFill>
        <p:spPr>
          <a:xfrm>
            <a:off x="6249670" y="0"/>
            <a:ext cx="2011680" cy="2968414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DF75651C-DCE2-4062-B93F-BE6F4307766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350" y="-25401"/>
            <a:ext cx="2011680" cy="2993814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57AA9DA6-827D-4ADE-B2F4-5D84E12243F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11" y="4263194"/>
            <a:ext cx="4271781" cy="2594805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EB0587C5-CF37-471F-940E-E79DB549C9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3195"/>
            <a:ext cx="4034011" cy="2594805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8549600F-F4E4-4714-A0AD-DF13A0E9AA4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8" t="10947" r="15881" b="692"/>
          <a:stretch/>
        </p:blipFill>
        <p:spPr>
          <a:xfrm>
            <a:off x="8223930" y="4263194"/>
            <a:ext cx="3968070" cy="2594806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0CBF0B5A-7793-4A5F-9CBC-46EBF1A399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310" y="0"/>
            <a:ext cx="2011680" cy="29684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00C1929-72C4-463E-B899-4B8D65558CBF}"/>
              </a:ext>
            </a:extLst>
          </p:cNvPr>
          <p:cNvSpPr txBox="1"/>
          <p:nvPr/>
        </p:nvSpPr>
        <p:spPr>
          <a:xfrm>
            <a:off x="0" y="2877139"/>
            <a:ext cx="12192000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lt-LT" sz="1800" b="1" dirty="0">
                <a:latin typeface="Arial" panose="020B0604020202020204" pitchFamily="34" charset="0"/>
                <a:cs typeface="Arial" panose="020B0604020202020204" pitchFamily="34" charset="0"/>
              </a:rPr>
              <a:t>Su Vasario 16-ąja – Lietuvos valstybės atkūrimo diena!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1800" b="1" dirty="0">
                <a:latin typeface="Arial" panose="020B0604020202020204" pitchFamily="34" charset="0"/>
                <a:cs typeface="Arial" panose="020B0604020202020204" pitchFamily="34" charset="0"/>
              </a:rPr>
              <a:t>Tegul ši ypatinga diena primena mums laisvės vertę, vienybės svarbą ir meilę savo Tėvynei. </a:t>
            </a:r>
          </a:p>
          <a:p>
            <a:r>
              <a:rPr lang="lt-LT" sz="1800" b="1" dirty="0">
                <a:latin typeface="Arial" panose="020B0604020202020204" pitchFamily="34" charset="0"/>
                <a:cs typeface="Arial" panose="020B0604020202020204" pitchFamily="34" charset="0"/>
              </a:rPr>
              <a:t>Didžiuokimės savo istorija, branginkime kalbą, kultūrą ir kurkime stiprią, šviesią Lietuvos ateitį kartu.</a:t>
            </a:r>
          </a:p>
          <a:p>
            <a:r>
              <a:rPr lang="lt-LT" sz="1800" b="1" dirty="0">
                <a:latin typeface="Arial" panose="020B0604020202020204" pitchFamily="34" charset="0"/>
                <a:cs typeface="Arial" panose="020B0604020202020204" pitchFamily="34" charset="0"/>
              </a:rPr>
              <a:t>Tegul mūsų širdyse visada dega laisvės ugnis, o trispalvė įkvepia dideliems darbams ir kilniems tikslams.</a:t>
            </a:r>
          </a:p>
          <a:p>
            <a:r>
              <a:rPr lang="lt-LT" sz="1800" b="1" dirty="0">
                <a:latin typeface="Arial" panose="020B0604020202020204" pitchFamily="34" charset="0"/>
                <a:cs typeface="Arial" panose="020B0604020202020204" pitchFamily="34" charset="0"/>
              </a:rPr>
              <a:t>Su švente!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💛💚❤️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5839DD-5F8A-46A3-96F5-127B88DF0DC5}"/>
              </a:ext>
            </a:extLst>
          </p:cNvPr>
          <p:cNvSpPr txBox="1"/>
          <p:nvPr/>
        </p:nvSpPr>
        <p:spPr>
          <a:xfrm>
            <a:off x="5800165" y="3666565"/>
            <a:ext cx="14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3" name="4a">
            <a:hlinkClick r:id="" action="ppaction://media"/>
            <a:extLst>
              <a:ext uri="{FF2B5EF4-FFF2-40B4-BE49-F238E27FC236}">
                <a16:creationId xmlns:a16="http://schemas.microsoft.com/office/drawing/2014/main" id="{E5DFD984-DA36-4A53-89BC-2B3C82139F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641111" y="2877139"/>
            <a:ext cx="1550889" cy="60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4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9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64</Words>
  <Application>Microsoft Office PowerPoint</Application>
  <PresentationFormat>Plačiaekranė</PresentationFormat>
  <Paragraphs>5</Paragraphs>
  <Slides>1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Virginija Vitunskaitė</dc:creator>
  <cp:lastModifiedBy>HP</cp:lastModifiedBy>
  <cp:revision>6</cp:revision>
  <dcterms:created xsi:type="dcterms:W3CDTF">2026-02-13T06:37:24Z</dcterms:created>
  <dcterms:modified xsi:type="dcterms:W3CDTF">2026-02-13T11:46:13Z</dcterms:modified>
</cp:coreProperties>
</file>